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6"/>
  </p:handoutMasterIdLst>
  <p:sldIdLst>
    <p:sldId id="275" r:id="rId2"/>
    <p:sldId id="277" r:id="rId3"/>
    <p:sldId id="278" r:id="rId4"/>
    <p:sldId id="279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41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BD4224E8-62A9-46D2-BCFD-D0FC31D1A1F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21381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F1A419-69A6-4476-8D8F-2A86F75CC87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863514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B100F4-5677-4293-A840-4522A2407BC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17446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9AA320-8804-422D-8565-D9250EBFD7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8504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D84054-9E6C-4D3E-945D-1F8D64BCC8A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608598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EB25EA-E61C-4644-9C4D-CFC31E73112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028624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422D53-05B8-4CC9-A624-7BBA9132DD9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95565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C0C641-3853-4CF1-9FC2-D92148B3EC2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69748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1CA009-E55D-4BB6-A16E-C245775B125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41244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6D027B-3AA7-417A-BB71-2A2CBCCF025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6977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74CA8-2C09-48B9-AC01-61D2F27639B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9963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24C19C-7850-468E-B547-EAAEBCCF6F2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650119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4877D4A5-67DB-4CB3-B295-3953DA6658B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8392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5B: </a:t>
            </a:r>
            <a:r>
              <a:rPr lang="en-US" dirty="0" err="1"/>
              <a:t>R</a:t>
            </a:r>
            <a:r>
              <a:rPr lang="en-US" dirty="0" err="1" smtClean="0"/>
              <a:t>epaso</a:t>
            </a:r>
            <a:r>
              <a:rPr lang="en-US" dirty="0" smtClean="0"/>
              <a:t> para el QUIZ: </a:t>
            </a:r>
            <a:r>
              <a:rPr lang="en-US" dirty="0" err="1" smtClean="0"/>
              <a:t>Repaso</a:t>
            </a:r>
            <a:r>
              <a:rPr lang="en-US" dirty="0" smtClean="0"/>
              <a:t> A </a:t>
            </a:r>
          </a:p>
          <a:p>
            <a:pPr marL="0" indent="0">
              <a:buNone/>
            </a:pPr>
            <a:r>
              <a:rPr lang="en-US" sz="2400" i="1" dirty="0" smtClean="0">
                <a:solidFill>
                  <a:srgbClr val="92D050"/>
                </a:solidFill>
              </a:rPr>
              <a:t>L.O: to review adjectives and gender &amp; noun agreement for quiz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 </a:t>
            </a:r>
            <a:r>
              <a:rPr lang="en-US" dirty="0" err="1"/>
              <a:t>C</a:t>
            </a:r>
            <a:r>
              <a:rPr lang="en-US" dirty="0" err="1" smtClean="0"/>
              <a:t>opia</a:t>
            </a:r>
            <a:r>
              <a:rPr lang="en-US" dirty="0" smtClean="0"/>
              <a:t> y escribe </a:t>
            </a:r>
            <a:r>
              <a:rPr lang="en-US" dirty="0" err="1" smtClean="0"/>
              <a:t>en</a:t>
            </a:r>
            <a:r>
              <a:rPr lang="en-US" dirty="0" smtClean="0"/>
              <a:t> el SINGULAR: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Los </a:t>
            </a:r>
            <a:r>
              <a:rPr lang="en-US" dirty="0" err="1" smtClean="0"/>
              <a:t>profesores</a:t>
            </a:r>
            <a:r>
              <a:rPr lang="en-US" dirty="0" smtClean="0"/>
              <a:t> son </a:t>
            </a:r>
            <a:r>
              <a:rPr lang="en-US" dirty="0" err="1" smtClean="0"/>
              <a:t>muy</a:t>
            </a:r>
            <a:r>
              <a:rPr lang="en-US" dirty="0" smtClean="0"/>
              <a:t> </a:t>
            </a:r>
            <a:r>
              <a:rPr lang="en-US" dirty="0" err="1" smtClean="0"/>
              <a:t>estrictos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Las casas son </a:t>
            </a:r>
            <a:r>
              <a:rPr lang="en-US" dirty="0" err="1" smtClean="0"/>
              <a:t>grandes</a:t>
            </a:r>
            <a:r>
              <a:rPr lang="en-US" dirty="0" smtClean="0"/>
              <a:t> y </a:t>
            </a:r>
            <a:r>
              <a:rPr lang="en-US" dirty="0" err="1" smtClean="0"/>
              <a:t>modernas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¿Son </a:t>
            </a:r>
            <a:r>
              <a:rPr lang="en-US" dirty="0" err="1" smtClean="0"/>
              <a:t>buenos</a:t>
            </a:r>
            <a:r>
              <a:rPr lang="en-US" dirty="0" smtClean="0"/>
              <a:t> </a:t>
            </a:r>
            <a:r>
              <a:rPr lang="en-US" dirty="0" err="1" smtClean="0"/>
              <a:t>los</a:t>
            </a:r>
            <a:r>
              <a:rPr lang="en-US" dirty="0" smtClean="0"/>
              <a:t> amigos?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Las </a:t>
            </a:r>
            <a:r>
              <a:rPr lang="en-US" dirty="0" err="1" smtClean="0"/>
              <a:t>clases</a:t>
            </a:r>
            <a:r>
              <a:rPr lang="en-US" dirty="0" smtClean="0"/>
              <a:t> son </a:t>
            </a:r>
            <a:r>
              <a:rPr lang="en-US" dirty="0" err="1" smtClean="0"/>
              <a:t>aburridas</a:t>
            </a:r>
            <a:r>
              <a:rPr lang="en-US" dirty="0" smtClean="0"/>
              <a:t> y </a:t>
            </a:r>
            <a:r>
              <a:rPr lang="en-US" dirty="0" err="1" smtClean="0"/>
              <a:t>dificiles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Los </a:t>
            </a:r>
            <a:r>
              <a:rPr lang="en-US" dirty="0" err="1" smtClean="0"/>
              <a:t>alumnos</a:t>
            </a:r>
            <a:r>
              <a:rPr lang="en-US" dirty="0" smtClean="0"/>
              <a:t> son locos y </a:t>
            </a:r>
            <a:r>
              <a:rPr lang="en-US" dirty="0" err="1" smtClean="0"/>
              <a:t>simpaticos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Rectangle 4"/>
          <p:cNvSpPr txBox="1">
            <a:spLocks noChangeArrowheads="1"/>
          </p:cNvSpPr>
          <p:nvPr/>
        </p:nvSpPr>
        <p:spPr bwMode="auto">
          <a:xfrm>
            <a:off x="0" y="0"/>
            <a:ext cx="8991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US" altLang="en-US" sz="4000" b="1" kern="0" dirty="0" smtClean="0">
                <a:solidFill>
                  <a:schemeClr val="folHlink"/>
                </a:solidFill>
              </a:rPr>
              <a:t>26/09/16</a:t>
            </a:r>
          </a:p>
        </p:txBody>
      </p:sp>
    </p:spTree>
    <p:extLst>
      <p:ext uri="{BB962C8B-B14F-4D97-AF65-F5344CB8AC3E}">
        <p14:creationId xmlns:p14="http://schemas.microsoft.com/office/powerpoint/2010/main" val="109068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Copia</a:t>
            </a:r>
            <a:r>
              <a:rPr lang="en-US" dirty="0" smtClean="0"/>
              <a:t> y escribe un </a:t>
            </a:r>
            <a:r>
              <a:rPr lang="en-US" dirty="0" err="1" smtClean="0"/>
              <a:t>sinonimo</a:t>
            </a:r>
            <a:r>
              <a:rPr lang="en-US" dirty="0" smtClean="0"/>
              <a:t> </a:t>
            </a:r>
            <a:r>
              <a:rPr lang="en-US" i="1" dirty="0" smtClean="0"/>
              <a:t>(synonym)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Comica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Estudiante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Maestra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Colegio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Duro</a:t>
            </a:r>
            <a:endParaRPr lang="en-US" dirty="0" smtClean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457200" y="762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 err="1">
                <a:solidFill>
                  <a:srgbClr val="FF0000"/>
                </a:solidFill>
              </a:rPr>
              <a:t>Practica</a:t>
            </a:r>
            <a:r>
              <a:rPr lang="en-US" altLang="en-US" sz="4400" dirty="0">
                <a:solidFill>
                  <a:srgbClr val="FF0000"/>
                </a:solidFill>
              </a:rPr>
              <a:t> para la </a:t>
            </a:r>
            <a:r>
              <a:rPr lang="en-US" altLang="en-US" sz="4400" dirty="0" err="1">
                <a:solidFill>
                  <a:srgbClr val="FF0000"/>
                </a:solidFill>
              </a:rPr>
              <a:t>Prueba</a:t>
            </a:r>
            <a:endParaRPr lang="en-US" altLang="en-US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770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763000" cy="46482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altLang="en-US" dirty="0" smtClean="0"/>
              <a:t>Rewrite the paragraph using MATEO instead of ALICIA.</a:t>
            </a:r>
          </a:p>
          <a:p>
            <a:pPr marL="0" indent="0">
              <a:buFontTx/>
              <a:buNone/>
            </a:pPr>
            <a:r>
              <a:rPr lang="en-US" altLang="en-US" dirty="0" smtClean="0">
                <a:latin typeface="Bookman Old Style" pitchFamily="18" charset="0"/>
              </a:rPr>
              <a:t>	</a:t>
            </a:r>
            <a:r>
              <a:rPr lang="en-US" altLang="en-US" i="1" dirty="0" smtClean="0">
                <a:latin typeface="Bookman Old Style" pitchFamily="18" charset="0"/>
              </a:rPr>
              <a:t>Soy Alicia Fernandez. Soy de La Paz, Bolivia.  Soy boliviana. Soy alumna </a:t>
            </a:r>
            <a:r>
              <a:rPr lang="en-US" altLang="en-US" i="1" dirty="0" err="1" smtClean="0">
                <a:latin typeface="Bookman Old Style" pitchFamily="18" charset="0"/>
              </a:rPr>
              <a:t>en</a:t>
            </a:r>
            <a:r>
              <a:rPr lang="en-US" altLang="en-US" i="1" dirty="0" smtClean="0">
                <a:latin typeface="Bookman Old Style" pitchFamily="18" charset="0"/>
              </a:rPr>
              <a:t> </a:t>
            </a:r>
            <a:r>
              <a:rPr lang="en-US" altLang="en-US" i="1" dirty="0" err="1" smtClean="0">
                <a:latin typeface="Bookman Old Style" pitchFamily="18" charset="0"/>
              </a:rPr>
              <a:t>una</a:t>
            </a:r>
            <a:r>
              <a:rPr lang="en-US" altLang="en-US" i="1" dirty="0" smtClean="0">
                <a:latin typeface="Bookman Old Style" pitchFamily="18" charset="0"/>
              </a:rPr>
              <a:t> </a:t>
            </a:r>
            <a:r>
              <a:rPr lang="en-US" altLang="en-US" i="1" dirty="0" err="1" smtClean="0">
                <a:latin typeface="Bookman Old Style" pitchFamily="18" charset="0"/>
              </a:rPr>
              <a:t>escuela</a:t>
            </a:r>
            <a:r>
              <a:rPr lang="en-US" altLang="en-US" i="1" dirty="0" smtClean="0">
                <a:latin typeface="Bookman Old Style" pitchFamily="18" charset="0"/>
              </a:rPr>
              <a:t> </a:t>
            </a:r>
            <a:r>
              <a:rPr lang="en-US" altLang="en-US" i="1" dirty="0" err="1" smtClean="0">
                <a:latin typeface="Bookman Old Style" pitchFamily="18" charset="0"/>
              </a:rPr>
              <a:t>privada</a:t>
            </a:r>
            <a:r>
              <a:rPr lang="en-US" altLang="en-US" i="1" dirty="0" smtClean="0">
                <a:latin typeface="Bookman Old Style" pitchFamily="18" charset="0"/>
              </a:rPr>
              <a:t>. Soy </a:t>
            </a:r>
            <a:r>
              <a:rPr lang="en-US" altLang="en-US" i="1" dirty="0" err="1" smtClean="0">
                <a:latin typeface="Bookman Old Style" pitchFamily="18" charset="0"/>
              </a:rPr>
              <a:t>una</a:t>
            </a:r>
            <a:r>
              <a:rPr lang="en-US" altLang="en-US" i="1" dirty="0" smtClean="0">
                <a:latin typeface="Bookman Old Style" pitchFamily="18" charset="0"/>
              </a:rPr>
              <a:t> alumna </a:t>
            </a:r>
            <a:r>
              <a:rPr lang="en-US" altLang="en-US" i="1" dirty="0" err="1" smtClean="0">
                <a:latin typeface="Bookman Old Style" pitchFamily="18" charset="0"/>
              </a:rPr>
              <a:t>bastante</a:t>
            </a:r>
            <a:r>
              <a:rPr lang="en-US" altLang="en-US" i="1" dirty="0" smtClean="0">
                <a:latin typeface="Bookman Old Style" pitchFamily="18" charset="0"/>
              </a:rPr>
              <a:t> </a:t>
            </a:r>
            <a:r>
              <a:rPr lang="en-US" altLang="en-US" i="1" dirty="0" err="1" smtClean="0">
                <a:latin typeface="Bookman Old Style" pitchFamily="18" charset="0"/>
              </a:rPr>
              <a:t>buena</a:t>
            </a:r>
            <a:r>
              <a:rPr lang="en-US" altLang="en-US" i="1" dirty="0" smtClean="0">
                <a:latin typeface="Bookman Old Style" pitchFamily="18" charset="0"/>
              </a:rPr>
              <a:t> y soy </a:t>
            </a:r>
            <a:r>
              <a:rPr lang="en-US" altLang="en-US" i="1" dirty="0" err="1" smtClean="0">
                <a:latin typeface="Bookman Old Style" pitchFamily="18" charset="0"/>
              </a:rPr>
              <a:t>graciosa</a:t>
            </a:r>
            <a:r>
              <a:rPr lang="en-US" altLang="en-US" i="1" dirty="0" smtClean="0">
                <a:latin typeface="Bookman Old Style" pitchFamily="18" charset="0"/>
              </a:rPr>
              <a:t>.</a:t>
            </a:r>
          </a:p>
        </p:txBody>
      </p:sp>
      <p:sp>
        <p:nvSpPr>
          <p:cNvPr id="7171" name="Rectangle 4"/>
          <p:cNvSpPr>
            <a:spLocks noChangeArrowheads="1"/>
          </p:cNvSpPr>
          <p:nvPr/>
        </p:nvSpPr>
        <p:spPr bwMode="auto">
          <a:xfrm>
            <a:off x="457200" y="762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 err="1">
                <a:solidFill>
                  <a:srgbClr val="FF0000"/>
                </a:solidFill>
              </a:rPr>
              <a:t>Practica</a:t>
            </a:r>
            <a:r>
              <a:rPr lang="en-US" altLang="en-US" sz="4400" dirty="0">
                <a:solidFill>
                  <a:srgbClr val="FF0000"/>
                </a:solidFill>
              </a:rPr>
              <a:t> para la </a:t>
            </a:r>
            <a:r>
              <a:rPr lang="en-US" altLang="en-US" sz="4400" dirty="0" err="1">
                <a:solidFill>
                  <a:srgbClr val="FF0000"/>
                </a:solidFill>
              </a:rPr>
              <a:t>Prueba</a:t>
            </a:r>
            <a:endParaRPr lang="en-US" altLang="en-US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1867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r>
              <a:rPr lang="en-US" dirty="0" smtClean="0">
                <a:solidFill>
                  <a:srgbClr val="FF0000"/>
                </a:solidFill>
              </a:rPr>
              <a:t> para la </a:t>
            </a:r>
            <a:r>
              <a:rPr lang="en-US" dirty="0" err="1" smtClean="0">
                <a:solidFill>
                  <a:srgbClr val="FF0000"/>
                </a:solidFill>
              </a:rPr>
              <a:t>Prueba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86257183"/>
              </p:ext>
            </p:extLst>
          </p:nvPr>
        </p:nvGraphicFramePr>
        <p:xfrm>
          <a:off x="152400" y="1761051"/>
          <a:ext cx="8610599" cy="50207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35638"/>
                <a:gridCol w="2016897"/>
                <a:gridCol w="1784178"/>
                <a:gridCol w="1473886"/>
              </a:tblGrid>
              <a:tr h="557861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>
                          <a:solidFill>
                            <a:schemeClr val="accent6"/>
                          </a:solidFill>
                        </a:rPr>
                        <a:t>Masculino</a:t>
                      </a:r>
                      <a:endParaRPr lang="en-US" sz="2000" dirty="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>
                          <a:solidFill>
                            <a:srgbClr val="CC0099"/>
                          </a:solidFill>
                        </a:rPr>
                        <a:t>Femenino</a:t>
                      </a:r>
                      <a:endParaRPr lang="en-US" sz="2000" dirty="0">
                        <a:solidFill>
                          <a:srgbClr val="CC0099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B050"/>
                          </a:solidFill>
                        </a:rPr>
                        <a:t>Los dos</a:t>
                      </a:r>
                      <a:endParaRPr lang="en-US" sz="200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57861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1. </a:t>
                      </a:r>
                      <a:r>
                        <a:rPr lang="en-US" sz="2400" dirty="0" err="1" smtClean="0"/>
                        <a:t>Interesante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57861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2. </a:t>
                      </a:r>
                      <a:r>
                        <a:rPr lang="en-US" sz="2400" dirty="0" err="1" smtClean="0"/>
                        <a:t>Muchacho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57861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3. </a:t>
                      </a:r>
                      <a:r>
                        <a:rPr lang="en-US" sz="2400" dirty="0" err="1" smtClean="0"/>
                        <a:t>Inteligente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57861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4. </a:t>
                      </a:r>
                      <a:r>
                        <a:rPr lang="en-US" sz="2400" dirty="0" err="1" smtClean="0"/>
                        <a:t>Facil</a:t>
                      </a:r>
                      <a:r>
                        <a:rPr lang="en-US" sz="2400" dirty="0" smtClean="0"/>
                        <a:t> 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57861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5</a:t>
                      </a:r>
                      <a:r>
                        <a:rPr lang="en-US" sz="2400" baseline="0" dirty="0" smtClean="0"/>
                        <a:t>. </a:t>
                      </a:r>
                      <a:r>
                        <a:rPr lang="en-US" sz="2400" baseline="0" dirty="0" err="1" smtClean="0"/>
                        <a:t>Escuela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57861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6. </a:t>
                      </a:r>
                      <a:r>
                        <a:rPr lang="en-US" sz="2400" dirty="0" err="1" smtClean="0"/>
                        <a:t>Alumnos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57861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7. </a:t>
                      </a:r>
                      <a:r>
                        <a:rPr lang="en-US" sz="2400" dirty="0" err="1" smtClean="0"/>
                        <a:t>Dificil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57861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8. Clase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28600" y="1143000"/>
            <a:ext cx="41601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err="1" smtClean="0"/>
              <a:t>Copia</a:t>
            </a:r>
            <a:r>
              <a:rPr lang="en-US" sz="2400" dirty="0" smtClean="0"/>
              <a:t> y </a:t>
            </a:r>
            <a:r>
              <a:rPr lang="en-US" sz="2400" dirty="0" err="1" smtClean="0"/>
              <a:t>completa</a:t>
            </a:r>
            <a:r>
              <a:rPr lang="en-US" sz="2400" dirty="0" smtClean="0"/>
              <a:t> la </a:t>
            </a:r>
            <a:r>
              <a:rPr lang="en-US" sz="2400" dirty="0" err="1" smtClean="0"/>
              <a:t>tabla</a:t>
            </a:r>
            <a:r>
              <a:rPr lang="en-US" sz="2400" dirty="0" smtClean="0"/>
              <a:t>.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80337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4785</TotalTime>
  <Words>135</Words>
  <Application>Microsoft Office PowerPoint</Application>
  <PresentationFormat>On-screen Show (4:3)</PresentationFormat>
  <Paragraphs>32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PowerPoint Presentation</vt:lpstr>
      <vt:lpstr>PowerPoint Presentation</vt:lpstr>
      <vt:lpstr>PowerPoint Presentation</vt:lpstr>
      <vt:lpstr>Practica para la Prueba 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6 nh/im La fecha es el 5 de enero del 2011</dc:title>
  <dc:creator>Helen Zumaeta</dc:creator>
  <cp:lastModifiedBy>Helen Zumaeta</cp:lastModifiedBy>
  <cp:revision>32</cp:revision>
  <cp:lastPrinted>2014-09-16T17:07:33Z</cp:lastPrinted>
  <dcterms:created xsi:type="dcterms:W3CDTF">2011-01-05T15:11:16Z</dcterms:created>
  <dcterms:modified xsi:type="dcterms:W3CDTF">2016-09-26T17:18:45Z</dcterms:modified>
</cp:coreProperties>
</file>